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56" r:id="rId4"/>
    <p:sldId id="259" r:id="rId5"/>
    <p:sldId id="257" r:id="rId6"/>
    <p:sldId id="258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94928" autoAdjust="0"/>
  </p:normalViewPr>
  <p:slideViewPr>
    <p:cSldViewPr snapToGrid="0">
      <p:cViewPr varScale="1">
        <p:scale>
          <a:sx n="102" d="100"/>
          <a:sy n="102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8235B-2AB1-4AA2-B215-295CD6CADE0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E30F0-938B-45BA-8DBC-25ADA66E8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images are for instructional educational purposes only to be used in the fictious design and deployment of a theoretical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0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images are for instructional educational purposes only to be used in the fictious design and deployment of a theoretical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E30F0-938B-45BA-8DBC-25ADA66E8A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7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B81C-7E98-B966-18F3-20828F905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CB0-ED9D-1FE4-6144-ACA5B4EF3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F8DB-8C41-1A85-E894-12C2596B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215B9-B633-FE73-141A-574D2261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9C6D-6DAF-F7E5-DBD5-3C792368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6E04-71AF-81B0-8CA2-E55DA498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7232F-21EE-413E-69E7-ACD4096CC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2033-48DB-BECB-EDBD-0845339E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74AF-0CF2-A082-DD75-7CD86FC0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162AA-3FD0-8D20-015B-A9C010FE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9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AC86E-C7A5-6662-3F11-C71A0912D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EC05C-8199-5C00-189A-E39DA073C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6F8B-5AC1-FE6B-1D36-CF8252EF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B709-BE86-4BE2-C5CE-F0D477DF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3DFA-6913-F5A5-9B31-49769F41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8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EA1A-5990-4999-1995-D8E4D81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F36E-7068-4239-F38C-0E8C01FB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59E2-B14E-4C15-156D-800670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78893-F6D4-F155-5031-EF707255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926DF-6705-5BC8-245A-2F18CF03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7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64A9-A4B7-ACE5-9368-429FA6C6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7F37-4063-612A-EEA1-6A69A558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8C22-FC9C-8B76-7AB4-11AED454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287F-5D34-BB22-2D84-2EB8CF24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CF07-65A7-4BA3-FB7E-80164714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7546-DBDA-E76C-4B2E-E260E435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69F9-D31F-4848-56AB-6C9894E89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7F6FC-68C0-550F-EF97-FD68B09D2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671A9-63A5-9581-96D3-F3003456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D2F89-5764-C79D-75A0-5880A6CA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E2B04-FB08-F94E-40B6-0B16D786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26E2-3881-726F-5C0D-AD56A62E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3D363-63EA-622A-FA6E-179298AB1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65A28-AD5E-62FD-4C20-5E02CED4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EFFF2-78B5-8F6C-4082-949E5926E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B9D01-AF24-6362-220F-0F22E16EC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42064-38CA-93D2-3439-C1ED42DB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5E2BD-E0C7-986B-10BA-3F45C202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5E7A2-61C4-8C30-3590-C6B7B371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7DCE-44AD-97CE-7B32-7978F694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05BE5-4224-E1DD-FF77-3DE54B83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711D7-8DE7-73E4-07F9-CEC757E8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64FDC-1472-593A-7FD9-B6BDF755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D1BC1-1644-EEC8-E810-6F086126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80941-2E9A-BD1F-6653-7C4DCF9A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4C6A-F01D-EE0B-2922-CB7F6C64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782C-10C9-4254-B2C6-22DD82D8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FAE6-2A99-8242-7FA4-9A3183DF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17CFF-CE00-C40D-DD11-888D863E9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5AB95-8810-5EB7-AEC6-FF0DCFCB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1DCBF-DF62-74CB-3B65-C8A6966B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0AACC-D47E-9904-435E-F452C5C2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2C86-0FFD-E71D-3188-BEDC91E9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5A828-9482-120B-DD60-27E3C8A7C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3E02C-F87F-8558-D936-5E171D84B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93F81-4C24-797D-7F64-FAC36AA2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2B7FC-1B07-09F3-4CA7-32C2CC9F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C5632-1A82-2ADE-E222-796B975B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0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33973-3758-3216-FB70-B462E1AE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A77E-3975-584A-009A-63CACAF49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8356-5C9E-FA1A-7F8B-40F2569D9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4C87-18B1-4774-B68E-19743455AC8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E2AB7-D1D2-D7E0-EB14-3BD56468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DE47A-18CB-BB4A-D7BC-AB5678F0E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1DB2-BD4C-483C-A725-3BDBA46F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EFA5B5E7-C3AB-52D4-54AF-7169C5D68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58"/>
            <a:ext cx="12192000" cy="62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EFA5B5E7-C3AB-52D4-54AF-7169C5D68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2" t="44031" r="8883" b="1388"/>
          <a:stretch/>
        </p:blipFill>
        <p:spPr>
          <a:xfrm>
            <a:off x="2976664" y="-311283"/>
            <a:ext cx="7169285" cy="71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6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2E273B5-A069-A649-B18C-47CC9D59E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/>
          <a:stretch/>
        </p:blipFill>
        <p:spPr>
          <a:xfrm>
            <a:off x="0" y="565079"/>
            <a:ext cx="12192000" cy="6189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81745-5983-D75C-B88B-1685023F4A1F}"/>
              </a:ext>
            </a:extLst>
          </p:cNvPr>
          <p:cNvSpPr txBox="1"/>
          <p:nvPr/>
        </p:nvSpPr>
        <p:spPr>
          <a:xfrm>
            <a:off x="0" y="-15973603"/>
            <a:ext cx="0" cy="319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These images are for instructional educational purposes only to be used in the fictious design and deployment of a theoretical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8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9CBA2E-CF8D-1F93-6689-72BF871CF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/>
          <a:stretch/>
        </p:blipFill>
        <p:spPr>
          <a:xfrm>
            <a:off x="0" y="609599"/>
            <a:ext cx="12192000" cy="61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7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92D019F-A4AD-6B40-B754-21E4AAAA2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FEBD84E-E2F3-DA70-B3FE-5D42DE9D9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37E51A-7B37-8A89-3D10-9A6FFE91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5EC104F-27E0-C731-C53E-D0322D219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" t="11769" r="27863" b="8741"/>
          <a:stretch/>
        </p:blipFill>
        <p:spPr>
          <a:xfrm>
            <a:off x="1082841" y="1282"/>
            <a:ext cx="8289757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6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206</Words>
  <Application>Microsoft Office PowerPoint</Application>
  <PresentationFormat>Widescreen</PresentationFormat>
  <Paragraphs>17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 Elder</dc:creator>
  <cp:lastModifiedBy>Nelson Elder</cp:lastModifiedBy>
  <cp:revision>5</cp:revision>
  <dcterms:created xsi:type="dcterms:W3CDTF">2022-10-11T00:31:50Z</dcterms:created>
  <dcterms:modified xsi:type="dcterms:W3CDTF">2023-10-05T04:16:01Z</dcterms:modified>
</cp:coreProperties>
</file>